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11 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à la page 443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Phrases complètes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, s.v.p.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32"/>
          <a:stretch/>
        </p:blipFill>
        <p:spPr bwMode="auto">
          <a:xfrm>
            <a:off x="169235" y="4310418"/>
            <a:ext cx="8782027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19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62</cp:revision>
  <dcterms:created xsi:type="dcterms:W3CDTF">2011-09-14T23:22:57Z</dcterms:created>
  <dcterms:modified xsi:type="dcterms:W3CDTF">2012-01-17T11:50:32Z</dcterms:modified>
</cp:coreProperties>
</file>